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3716000" cy="17146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01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3"/>
  </p:normalViewPr>
  <p:slideViewPr>
    <p:cSldViewPr snapToGrid="0" showGuides="1">
      <p:cViewPr varScale="1">
        <p:scale>
          <a:sx n="62" d="100"/>
          <a:sy n="62" d="100"/>
        </p:scale>
        <p:origin x="1728" y="256"/>
      </p:cViewPr>
      <p:guideLst>
        <p:guide orient="horz" pos="5401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5075A703-2F47-E4C0-3E53-CE8E9091FD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7353300"/>
            <a:ext cx="13716000" cy="9793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179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0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4564485"/>
            <a:ext cx="11830050" cy="1087935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55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897"/>
            <a:ext cx="2957513" cy="14530941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897"/>
            <a:ext cx="8701088" cy="1453094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580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4564485"/>
            <a:ext cx="11830050" cy="10879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15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4745"/>
            <a:ext cx="11830050" cy="7132503"/>
          </a:xfrm>
          <a:prstGeom prst="rect">
            <a:avLst/>
          </a:prstGeom>
        </p:spPr>
        <p:txBody>
          <a:bodyPr anchor="b"/>
          <a:lstStyle>
            <a:lvl1pPr>
              <a:defRPr sz="9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74724"/>
            <a:ext cx="11830050" cy="3750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80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4485"/>
            <a:ext cx="5829300" cy="10879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4485"/>
            <a:ext cx="5829300" cy="10879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032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3297"/>
            <a:ext cx="5802510" cy="20599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63268"/>
            <a:ext cx="5802510" cy="9212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3297"/>
            <a:ext cx="5831087" cy="20599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63268"/>
            <a:ext cx="5831087" cy="9212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82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85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26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3106"/>
            <a:ext cx="4423767" cy="4000871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8795"/>
            <a:ext cx="6943725" cy="12185191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3976"/>
            <a:ext cx="4423767" cy="9529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19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3106"/>
            <a:ext cx="4423767" cy="4000871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8795"/>
            <a:ext cx="6943725" cy="1218519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3976"/>
            <a:ext cx="4423767" cy="9529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0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1B76044-2F38-AC8C-8A65-0597055D7DE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794"/>
            <a:ext cx="13716000" cy="171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1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88E0E70D-2E23-EA34-B21E-679DFD50B9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696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BD4027E88A08241A4E55A24F50D977B" ma:contentTypeVersion="15" ma:contentTypeDescription="Ein neues Dokument erstellen." ma:contentTypeScope="" ma:versionID="22a48b42e440ccc768d69d156937f431">
  <xsd:schema xmlns:xsd="http://www.w3.org/2001/XMLSchema" xmlns:xs="http://www.w3.org/2001/XMLSchema" xmlns:p="http://schemas.microsoft.com/office/2006/metadata/properties" xmlns:ns2="935f8dfb-d646-4a2e-bc53-e744a2babc8c" xmlns:ns3="9d8d70dd-f3da-45b4-97d2-528433f92aef" targetNamespace="http://schemas.microsoft.com/office/2006/metadata/properties" ma:root="true" ma:fieldsID="8a5582fcd46368f5f550696392ec6be6" ns2:_="" ns3:_="">
    <xsd:import namespace="935f8dfb-d646-4a2e-bc53-e744a2babc8c"/>
    <xsd:import namespace="9d8d70dd-f3da-45b4-97d2-528433f92a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f8dfb-d646-4a2e-bc53-e744a2bab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f2ea3100-ef46-469d-888e-520703ca02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d70dd-f3da-45b4-97d2-528433f92ae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6429fba-2c2f-42db-a4ff-9e46a93dc24b}" ma:internalName="TaxCatchAll" ma:showField="CatchAllData" ma:web="9d8d70dd-f3da-45b4-97d2-528433f92a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8d70dd-f3da-45b4-97d2-528433f92aef" xsi:nil="true"/>
    <lcf76f155ced4ddcb4097134ff3c332f xmlns="935f8dfb-d646-4a2e-bc53-e744a2babc8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1B3E58-E0F0-4F0C-8659-F5BE73BB0F85}"/>
</file>

<file path=customXml/itemProps2.xml><?xml version="1.0" encoding="utf-8"?>
<ds:datastoreItem xmlns:ds="http://schemas.openxmlformats.org/officeDocument/2006/customXml" ds:itemID="{32B0BD36-BE0B-43A7-A577-7383262B9D49}"/>
</file>

<file path=customXml/itemProps3.xml><?xml version="1.0" encoding="utf-8"?>
<ds:datastoreItem xmlns:ds="http://schemas.openxmlformats.org/officeDocument/2006/customXml" ds:itemID="{14D0D36A-A7EE-45DE-A80C-C2DA5DA2958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Barbara Geising</dc:creator>
  <cp:lastModifiedBy>Barbara Geising</cp:lastModifiedBy>
  <cp:revision>2</cp:revision>
  <dcterms:created xsi:type="dcterms:W3CDTF">2026-07-23T09:50:19Z</dcterms:created>
  <dcterms:modified xsi:type="dcterms:W3CDTF">2026-07-23T10:01:25Z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0x0101004BD4027E88A08241A4E55A24F50D977B</vt:lpwstr>
  </property>
</Properties>
</file>